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Montserrat"/>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46" Type="http://schemas.openxmlformats.org/officeDocument/2006/relationships/font" Target="fonts/Lato-bold.fntdata"/><Relationship Id="rId23" Type="http://schemas.openxmlformats.org/officeDocument/2006/relationships/slide" Target="slides/slide18.xml"/><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oldItalic.fntdata"/><Relationship Id="rId25" Type="http://schemas.openxmlformats.org/officeDocument/2006/relationships/slide" Target="slides/slide20.xml"/><Relationship Id="rId47"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d23839514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d23839514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d23839514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d23839514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d2383951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d2383951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d2383951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d2383951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d23839514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d23839514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d2383951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d2383951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d23839514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d23839514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d23839514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cd23839514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d2383951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d2383951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d23839514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d23839514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d2383951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d2383951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d2383951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d23839514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d23839514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d23839514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cd23839514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cd23839514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d23839514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d23839514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d23839514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d23839514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d2383951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d2383951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d2383951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d23839514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d2383951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d23839514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d23839514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d23839514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d23839514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d23839514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d2383951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d2383951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d23839514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d23839514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d42a24d4b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cd42a24d4b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d42a24d4b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d42a24d4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d42a24d4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d42a24d4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cd42a24d4b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cd42a24d4b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d42a24d4b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d42a24d4b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d2383951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d2383951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d2383951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d2383951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d2383951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d2383951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d2383951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d2383951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d2383951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d2383951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d23839514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d23839514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1700" y="744575"/>
            <a:ext cx="7979400" cy="29712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SzPts val="990"/>
              <a:buNone/>
            </a:pPr>
            <a:r>
              <a:rPr b="1" lang="en" sz="3709"/>
              <a:t>Department of </a:t>
            </a:r>
            <a:endParaRPr b="1" sz="3709"/>
          </a:p>
          <a:p>
            <a:pPr indent="0" lvl="0" marL="0" rtl="0" algn="r">
              <a:lnSpc>
                <a:spcPct val="150000"/>
              </a:lnSpc>
              <a:spcBef>
                <a:spcPts val="0"/>
              </a:spcBef>
              <a:spcAft>
                <a:spcPts val="0"/>
              </a:spcAft>
              <a:buClr>
                <a:schemeClr val="dk1"/>
              </a:buClr>
              <a:buSzPts val="990"/>
              <a:buFont typeface="Arial"/>
              <a:buNone/>
            </a:pPr>
            <a:r>
              <a:rPr b="1" lang="en" sz="3709"/>
              <a:t>Photography App</a:t>
            </a:r>
            <a:endParaRPr b="1" sz="3709"/>
          </a:p>
          <a:p>
            <a:pPr indent="0" lvl="0" marL="0" rtl="0" algn="r">
              <a:lnSpc>
                <a:spcPct val="150000"/>
              </a:lnSpc>
              <a:spcBef>
                <a:spcPts val="0"/>
              </a:spcBef>
              <a:spcAft>
                <a:spcPts val="0"/>
              </a:spcAft>
              <a:buClr>
                <a:schemeClr val="dk1"/>
              </a:buClr>
              <a:buSzPts val="990"/>
              <a:buFont typeface="Arial"/>
              <a:buNone/>
            </a:pPr>
            <a:r>
              <a:rPr lang="en" sz="3259"/>
              <a:t>CS F212</a:t>
            </a:r>
            <a:endParaRPr sz="3259"/>
          </a:p>
          <a:p>
            <a:pPr indent="0" lvl="0" marL="0" rtl="0" algn="r">
              <a:lnSpc>
                <a:spcPct val="150000"/>
              </a:lnSpc>
              <a:spcBef>
                <a:spcPts val="0"/>
              </a:spcBef>
              <a:spcAft>
                <a:spcPts val="0"/>
              </a:spcAft>
              <a:buClr>
                <a:schemeClr val="dk1"/>
              </a:buClr>
              <a:buSzPts val="990"/>
              <a:buFont typeface="Arial"/>
              <a:buNone/>
            </a:pPr>
            <a:r>
              <a:rPr lang="en" sz="3259"/>
              <a:t>BITS Pilani</a:t>
            </a:r>
            <a:endParaRPr sz="3259"/>
          </a:p>
          <a:p>
            <a:pPr indent="0" lvl="0" marL="0" rtl="0" algn="r">
              <a:lnSpc>
                <a:spcPct val="150000"/>
              </a:lnSpc>
              <a:spcBef>
                <a:spcPts val="0"/>
              </a:spcBef>
              <a:spcAft>
                <a:spcPts val="0"/>
              </a:spcAft>
              <a:buClr>
                <a:schemeClr val="dk1"/>
              </a:buClr>
              <a:buSzPts val="990"/>
              <a:buFont typeface="Arial"/>
              <a:buNone/>
            </a:pPr>
            <a:r>
              <a:rPr lang="en" sz="3259"/>
              <a:t>Apr 17, 2024</a:t>
            </a:r>
            <a:endParaRPr sz="3259"/>
          </a:p>
          <a:p>
            <a:pPr indent="0" lvl="0" marL="0" rtl="0" algn="l">
              <a:spcBef>
                <a:spcPts val="0"/>
              </a:spcBef>
              <a:spcAft>
                <a:spcPts val="0"/>
              </a:spcAft>
              <a:buSzPts val="990"/>
              <a:buNone/>
            </a:pPr>
            <a:r>
              <a:t/>
            </a:r>
            <a:endParaRPr sz="4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POR Login</a:t>
            </a:r>
            <a:endParaRPr/>
          </a:p>
        </p:txBody>
      </p:sp>
      <p:pic>
        <p:nvPicPr>
          <p:cNvPr id="188" name="Google Shape;188;p22"/>
          <p:cNvPicPr preferRelativeResize="0"/>
          <p:nvPr/>
        </p:nvPicPr>
        <p:blipFill>
          <a:blip r:embed="rId3">
            <a:alphaModFix/>
          </a:blip>
          <a:stretch>
            <a:fillRect/>
          </a:stretch>
        </p:blipFill>
        <p:spPr>
          <a:xfrm>
            <a:off x="1535475" y="1425375"/>
            <a:ext cx="6073062" cy="35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Wrong Password Entered</a:t>
            </a:r>
            <a:endParaRPr/>
          </a:p>
        </p:txBody>
      </p:sp>
      <p:pic>
        <p:nvPicPr>
          <p:cNvPr id="194" name="Google Shape;194;p23"/>
          <p:cNvPicPr preferRelativeResize="0"/>
          <p:nvPr/>
        </p:nvPicPr>
        <p:blipFill>
          <a:blip r:embed="rId3">
            <a:alphaModFix/>
          </a:blip>
          <a:stretch>
            <a:fillRect/>
          </a:stretch>
        </p:blipFill>
        <p:spPr>
          <a:xfrm>
            <a:off x="1419225" y="1425375"/>
            <a:ext cx="6305550" cy="331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 Members</a:t>
            </a:r>
            <a:endParaRPr/>
          </a:p>
        </p:txBody>
      </p:sp>
      <p:pic>
        <p:nvPicPr>
          <p:cNvPr id="200" name="Google Shape;200;p24"/>
          <p:cNvPicPr preferRelativeResize="0"/>
          <p:nvPr/>
        </p:nvPicPr>
        <p:blipFill>
          <a:blip r:embed="rId3">
            <a:alphaModFix/>
          </a:blip>
          <a:stretch>
            <a:fillRect/>
          </a:stretch>
        </p:blipFill>
        <p:spPr>
          <a:xfrm>
            <a:off x="2730975" y="2488950"/>
            <a:ext cx="4171950" cy="1695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Member List</a:t>
            </a:r>
            <a:endParaRPr/>
          </a:p>
        </p:txBody>
      </p:sp>
      <p:pic>
        <p:nvPicPr>
          <p:cNvPr id="206" name="Google Shape;206;p25"/>
          <p:cNvPicPr preferRelativeResize="0"/>
          <p:nvPr/>
        </p:nvPicPr>
        <p:blipFill>
          <a:blip r:embed="rId3">
            <a:alphaModFix/>
          </a:blip>
          <a:stretch>
            <a:fillRect/>
          </a:stretch>
        </p:blipFill>
        <p:spPr>
          <a:xfrm>
            <a:off x="1212738" y="1403675"/>
            <a:ext cx="6718525" cy="3437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Adding Members</a:t>
            </a:r>
            <a:endParaRPr/>
          </a:p>
        </p:txBody>
      </p:sp>
      <p:pic>
        <p:nvPicPr>
          <p:cNvPr id="212" name="Google Shape;212;p26"/>
          <p:cNvPicPr preferRelativeResize="0"/>
          <p:nvPr/>
        </p:nvPicPr>
        <p:blipFill>
          <a:blip r:embed="rId3">
            <a:alphaModFix/>
          </a:blip>
          <a:stretch>
            <a:fillRect/>
          </a:stretch>
        </p:blipFill>
        <p:spPr>
          <a:xfrm>
            <a:off x="1353225" y="1307850"/>
            <a:ext cx="6927447" cy="353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Added Members</a:t>
            </a:r>
            <a:endParaRPr/>
          </a:p>
        </p:txBody>
      </p:sp>
      <p:pic>
        <p:nvPicPr>
          <p:cNvPr id="218" name="Google Shape;218;p27"/>
          <p:cNvPicPr preferRelativeResize="0"/>
          <p:nvPr/>
        </p:nvPicPr>
        <p:blipFill>
          <a:blip r:embed="rId3">
            <a:alphaModFix/>
          </a:blip>
          <a:stretch>
            <a:fillRect/>
          </a:stretch>
        </p:blipFill>
        <p:spPr>
          <a:xfrm>
            <a:off x="1297488" y="1390500"/>
            <a:ext cx="6887831" cy="353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Removing Members</a:t>
            </a:r>
            <a:endParaRPr/>
          </a:p>
        </p:txBody>
      </p:sp>
      <p:pic>
        <p:nvPicPr>
          <p:cNvPr id="224" name="Google Shape;224;p28"/>
          <p:cNvPicPr preferRelativeResize="0"/>
          <p:nvPr/>
        </p:nvPicPr>
        <p:blipFill>
          <a:blip r:embed="rId3">
            <a:alphaModFix/>
          </a:blip>
          <a:stretch>
            <a:fillRect/>
          </a:stretch>
        </p:blipFill>
        <p:spPr>
          <a:xfrm>
            <a:off x="1366350" y="1390500"/>
            <a:ext cx="6901206" cy="353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Removed Members</a:t>
            </a:r>
            <a:endParaRPr/>
          </a:p>
        </p:txBody>
      </p:sp>
      <p:pic>
        <p:nvPicPr>
          <p:cNvPr id="230" name="Google Shape;230;p29"/>
          <p:cNvPicPr preferRelativeResize="0"/>
          <p:nvPr/>
        </p:nvPicPr>
        <p:blipFill>
          <a:blip r:embed="rId3">
            <a:alphaModFix/>
          </a:blip>
          <a:stretch>
            <a:fillRect/>
          </a:stretch>
        </p:blipFill>
        <p:spPr>
          <a:xfrm>
            <a:off x="1392688" y="1111525"/>
            <a:ext cx="6848518" cy="3530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Student Login</a:t>
            </a:r>
            <a:endParaRPr/>
          </a:p>
        </p:txBody>
      </p:sp>
      <p:pic>
        <p:nvPicPr>
          <p:cNvPr id="236" name="Google Shape;236;p30"/>
          <p:cNvPicPr preferRelativeResize="0"/>
          <p:nvPr/>
        </p:nvPicPr>
        <p:blipFill>
          <a:blip r:embed="rId3">
            <a:alphaModFix/>
          </a:blip>
          <a:stretch>
            <a:fillRect/>
          </a:stretch>
        </p:blipFill>
        <p:spPr>
          <a:xfrm>
            <a:off x="1567938" y="1499650"/>
            <a:ext cx="6147622" cy="353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Student Page</a:t>
            </a:r>
            <a:endParaRPr/>
          </a:p>
        </p:txBody>
      </p:sp>
      <p:pic>
        <p:nvPicPr>
          <p:cNvPr id="242" name="Google Shape;242;p31"/>
          <p:cNvPicPr preferRelativeResize="0"/>
          <p:nvPr/>
        </p:nvPicPr>
        <p:blipFill>
          <a:blip r:embed="rId3">
            <a:alphaModFix/>
          </a:blip>
          <a:stretch>
            <a:fillRect/>
          </a:stretch>
        </p:blipFill>
        <p:spPr>
          <a:xfrm>
            <a:off x="152400" y="1460250"/>
            <a:ext cx="8839202" cy="13887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800">
                <a:latin typeface="Arial"/>
                <a:ea typeface="Arial"/>
                <a:cs typeface="Arial"/>
                <a:sym typeface="Arial"/>
              </a:rPr>
              <a:t>Project Description</a:t>
            </a:r>
            <a:endParaRPr sz="3800"/>
          </a:p>
        </p:txBody>
      </p:sp>
      <p:sp>
        <p:nvSpPr>
          <p:cNvPr id="140" name="Google Shape;140;p14"/>
          <p:cNvSpPr txBox="1"/>
          <p:nvPr>
            <p:ph idx="1" type="body"/>
          </p:nvPr>
        </p:nvSpPr>
        <p:spPr>
          <a:xfrm>
            <a:off x="1297500" y="12627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The Department of Photography App aims to aid in the effective collection, storage, and efficient distribution of photos taken of students by members of the Department of Photography. The Department of Photography is a team of 25 members that click an average of 3 lakh pictures over the course of each fest. </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The system consists of a front-end user interface and a back-end database system to keep track of photos taken of students during fests, snaps, and other events. The database system will store information about students, like their hostel rooms, club and department memberships, authorisations, and dues for photos. The user interface will allow for easy access to stored information, allowing quick distribution of photos by Department of Photography members, easy viewing of snaps and dues by students, and effortless altering of club/department members by coordinators.  </a:t>
            </a:r>
            <a:endParaRPr sz="1500">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 pictures</a:t>
            </a:r>
            <a:endParaRPr/>
          </a:p>
        </p:txBody>
      </p:sp>
      <p:pic>
        <p:nvPicPr>
          <p:cNvPr id="248" name="Google Shape;248;p32"/>
          <p:cNvPicPr preferRelativeResize="0"/>
          <p:nvPr/>
        </p:nvPicPr>
        <p:blipFill>
          <a:blip r:embed="rId3">
            <a:alphaModFix/>
          </a:blip>
          <a:stretch>
            <a:fillRect/>
          </a:stretch>
        </p:blipFill>
        <p:spPr>
          <a:xfrm>
            <a:off x="2244675" y="1429900"/>
            <a:ext cx="4458215" cy="3530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 Next Picture</a:t>
            </a:r>
            <a:endParaRPr/>
          </a:p>
        </p:txBody>
      </p:sp>
      <p:pic>
        <p:nvPicPr>
          <p:cNvPr id="254" name="Google Shape;254;p33"/>
          <p:cNvPicPr preferRelativeResize="0"/>
          <p:nvPr/>
        </p:nvPicPr>
        <p:blipFill>
          <a:blip r:embed="rId3">
            <a:alphaModFix/>
          </a:blip>
          <a:stretch>
            <a:fillRect/>
          </a:stretch>
        </p:blipFill>
        <p:spPr>
          <a:xfrm>
            <a:off x="2105200" y="1407925"/>
            <a:ext cx="4446257" cy="3530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 my clubs/ departments</a:t>
            </a:r>
            <a:endParaRPr/>
          </a:p>
        </p:txBody>
      </p:sp>
      <p:pic>
        <p:nvPicPr>
          <p:cNvPr id="260" name="Google Shape;260;p34"/>
          <p:cNvPicPr preferRelativeResize="0"/>
          <p:nvPr/>
        </p:nvPicPr>
        <p:blipFill>
          <a:blip r:embed="rId3">
            <a:alphaModFix/>
          </a:blip>
          <a:stretch>
            <a:fillRect/>
          </a:stretch>
        </p:blipFill>
        <p:spPr>
          <a:xfrm>
            <a:off x="2828925" y="2140250"/>
            <a:ext cx="3486150" cy="1638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Viewing my club/ department’s picture</a:t>
            </a:r>
            <a:endParaRPr/>
          </a:p>
        </p:txBody>
      </p:sp>
      <p:pic>
        <p:nvPicPr>
          <p:cNvPr id="266" name="Google Shape;266;p35"/>
          <p:cNvPicPr preferRelativeResize="0"/>
          <p:nvPr/>
        </p:nvPicPr>
        <p:blipFill>
          <a:blip r:embed="rId3">
            <a:alphaModFix/>
          </a:blip>
          <a:stretch>
            <a:fillRect/>
          </a:stretch>
        </p:blipFill>
        <p:spPr>
          <a:xfrm>
            <a:off x="2663125" y="1482225"/>
            <a:ext cx="4112484" cy="3530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Bill Calculator</a:t>
            </a:r>
            <a:endParaRPr/>
          </a:p>
        </p:txBody>
      </p:sp>
      <p:pic>
        <p:nvPicPr>
          <p:cNvPr id="272" name="Google Shape;272;p36"/>
          <p:cNvPicPr preferRelativeResize="0"/>
          <p:nvPr/>
        </p:nvPicPr>
        <p:blipFill>
          <a:blip r:embed="rId3">
            <a:alphaModFix/>
          </a:blip>
          <a:stretch>
            <a:fillRect/>
          </a:stretch>
        </p:blipFill>
        <p:spPr>
          <a:xfrm>
            <a:off x="3076000" y="1307850"/>
            <a:ext cx="3305845" cy="353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Bill after Calculating</a:t>
            </a:r>
            <a:endParaRPr/>
          </a:p>
        </p:txBody>
      </p:sp>
      <p:pic>
        <p:nvPicPr>
          <p:cNvPr id="278" name="Google Shape;278;p37"/>
          <p:cNvPicPr preferRelativeResize="0"/>
          <p:nvPr/>
        </p:nvPicPr>
        <p:blipFill>
          <a:blip r:embed="rId3">
            <a:alphaModFix/>
          </a:blip>
          <a:stretch>
            <a:fillRect/>
          </a:stretch>
        </p:blipFill>
        <p:spPr>
          <a:xfrm>
            <a:off x="2767725" y="1407950"/>
            <a:ext cx="3909771" cy="3530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Admin Login</a:t>
            </a:r>
            <a:endParaRPr/>
          </a:p>
        </p:txBody>
      </p:sp>
      <p:pic>
        <p:nvPicPr>
          <p:cNvPr id="284" name="Google Shape;284;p38"/>
          <p:cNvPicPr preferRelativeResize="0"/>
          <p:nvPr/>
        </p:nvPicPr>
        <p:blipFill>
          <a:blip r:embed="rId3">
            <a:alphaModFix/>
          </a:blip>
          <a:stretch>
            <a:fillRect/>
          </a:stretch>
        </p:blipFill>
        <p:spPr>
          <a:xfrm>
            <a:off x="1407775" y="1307850"/>
            <a:ext cx="6147622" cy="3530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Admin Screen</a:t>
            </a:r>
            <a:endParaRPr/>
          </a:p>
        </p:txBody>
      </p:sp>
      <p:pic>
        <p:nvPicPr>
          <p:cNvPr id="290" name="Google Shape;290;p39"/>
          <p:cNvPicPr preferRelativeResize="0"/>
          <p:nvPr/>
        </p:nvPicPr>
        <p:blipFill>
          <a:blip r:embed="rId3">
            <a:alphaModFix/>
          </a:blip>
          <a:stretch>
            <a:fillRect/>
          </a:stretch>
        </p:blipFill>
        <p:spPr>
          <a:xfrm>
            <a:off x="152400" y="1460250"/>
            <a:ext cx="8439150" cy="2305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Desk</a:t>
            </a:r>
            <a:endParaRPr/>
          </a:p>
          <a:p>
            <a:pPr indent="0" lvl="0" marL="0" rtl="0" algn="l">
              <a:spcBef>
                <a:spcPts val="0"/>
              </a:spcBef>
              <a:spcAft>
                <a:spcPts val="0"/>
              </a:spcAft>
              <a:buNone/>
            </a:pPr>
            <a:r>
              <a:t/>
            </a:r>
            <a:endParaRPr/>
          </a:p>
        </p:txBody>
      </p:sp>
      <p:pic>
        <p:nvPicPr>
          <p:cNvPr id="296" name="Google Shape;296;p40"/>
          <p:cNvPicPr preferRelativeResize="0"/>
          <p:nvPr/>
        </p:nvPicPr>
        <p:blipFill>
          <a:blip r:embed="rId3">
            <a:alphaModFix/>
          </a:blip>
          <a:stretch>
            <a:fillRect/>
          </a:stretch>
        </p:blipFill>
        <p:spPr>
          <a:xfrm>
            <a:off x="1219200" y="1896125"/>
            <a:ext cx="6705600" cy="2286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Camera Log</a:t>
            </a:r>
            <a:endParaRPr/>
          </a:p>
        </p:txBody>
      </p:sp>
      <p:pic>
        <p:nvPicPr>
          <p:cNvPr id="302" name="Google Shape;302;p41"/>
          <p:cNvPicPr preferRelativeResize="0"/>
          <p:nvPr/>
        </p:nvPicPr>
        <p:blipFill>
          <a:blip r:embed="rId3">
            <a:alphaModFix/>
          </a:blip>
          <a:stretch>
            <a:fillRect/>
          </a:stretch>
        </p:blipFill>
        <p:spPr>
          <a:xfrm>
            <a:off x="152400" y="1460250"/>
            <a:ext cx="8839200" cy="24472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800">
                <a:latin typeface="Arial"/>
                <a:ea typeface="Arial"/>
                <a:cs typeface="Arial"/>
                <a:sym typeface="Arial"/>
              </a:rPr>
              <a:t>Features</a:t>
            </a:r>
            <a:endParaRPr sz="3800"/>
          </a:p>
        </p:txBody>
      </p:sp>
      <p:sp>
        <p:nvSpPr>
          <p:cNvPr id="146" name="Google Shape;146;p15"/>
          <p:cNvSpPr txBox="1"/>
          <p:nvPr>
            <p:ph idx="1" type="body"/>
          </p:nvPr>
        </p:nvSpPr>
        <p:spPr>
          <a:xfrm>
            <a:off x="1297500" y="12627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Storing and fetching student information</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This system stores the names, BITS IDs, hostel rooms, room numbers, and email addresses, which are derived from the BITS IDs through an SQL query.</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Viewing photographs</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A student can view all the photographs they are featured in in one place through an SQL query. A student is also allowed to view the snapshots of the clubs and/or departments they are a member of. A snapshot is categorized as a club or department picture at the time of entering the photograph in the database.</a:t>
            </a:r>
            <a:endParaRPr sz="1500">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Photo Log</a:t>
            </a:r>
            <a:endParaRPr/>
          </a:p>
        </p:txBody>
      </p:sp>
      <p:pic>
        <p:nvPicPr>
          <p:cNvPr id="308" name="Google Shape;308;p42"/>
          <p:cNvPicPr preferRelativeResize="0"/>
          <p:nvPr/>
        </p:nvPicPr>
        <p:blipFill>
          <a:blip r:embed="rId3">
            <a:alphaModFix/>
          </a:blip>
          <a:stretch>
            <a:fillRect/>
          </a:stretch>
        </p:blipFill>
        <p:spPr>
          <a:xfrm>
            <a:off x="152400" y="1460250"/>
            <a:ext cx="8839204" cy="12041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Tagging Screen</a:t>
            </a:r>
            <a:endParaRPr/>
          </a:p>
        </p:txBody>
      </p:sp>
      <p:pic>
        <p:nvPicPr>
          <p:cNvPr id="314" name="Google Shape;314;p43"/>
          <p:cNvPicPr preferRelativeResize="0"/>
          <p:nvPr/>
        </p:nvPicPr>
        <p:blipFill>
          <a:blip r:embed="rId3">
            <a:alphaModFix/>
          </a:blip>
          <a:stretch>
            <a:fillRect/>
          </a:stretch>
        </p:blipFill>
        <p:spPr>
          <a:xfrm>
            <a:off x="2133600" y="1307850"/>
            <a:ext cx="5173106" cy="3530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Adding Entry</a:t>
            </a:r>
            <a:endParaRPr/>
          </a:p>
        </p:txBody>
      </p:sp>
      <p:pic>
        <p:nvPicPr>
          <p:cNvPr id="320" name="Google Shape;320;p44"/>
          <p:cNvPicPr preferRelativeResize="0"/>
          <p:nvPr/>
        </p:nvPicPr>
        <p:blipFill>
          <a:blip r:embed="rId3">
            <a:alphaModFix/>
          </a:blip>
          <a:stretch>
            <a:fillRect/>
          </a:stretch>
        </p:blipFill>
        <p:spPr>
          <a:xfrm>
            <a:off x="1828800" y="1307850"/>
            <a:ext cx="5202119" cy="3530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Entry Added</a:t>
            </a:r>
            <a:endParaRPr/>
          </a:p>
        </p:txBody>
      </p:sp>
      <p:pic>
        <p:nvPicPr>
          <p:cNvPr id="326" name="Google Shape;326;p45"/>
          <p:cNvPicPr preferRelativeResize="0"/>
          <p:nvPr/>
        </p:nvPicPr>
        <p:blipFill>
          <a:blip r:embed="rId3">
            <a:alphaModFix/>
          </a:blip>
          <a:stretch>
            <a:fillRect/>
          </a:stretch>
        </p:blipFill>
        <p:spPr>
          <a:xfrm>
            <a:off x="1752600" y="1231650"/>
            <a:ext cx="5284427" cy="3530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Removing Entry</a:t>
            </a:r>
            <a:endParaRPr/>
          </a:p>
        </p:txBody>
      </p:sp>
      <p:pic>
        <p:nvPicPr>
          <p:cNvPr id="332" name="Google Shape;332;p46"/>
          <p:cNvPicPr preferRelativeResize="0"/>
          <p:nvPr/>
        </p:nvPicPr>
        <p:blipFill>
          <a:blip r:embed="rId3">
            <a:alphaModFix/>
          </a:blip>
          <a:stretch>
            <a:fillRect/>
          </a:stretch>
        </p:blipFill>
        <p:spPr>
          <a:xfrm>
            <a:off x="2057400" y="1231650"/>
            <a:ext cx="5231325" cy="3530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Entry Removed</a:t>
            </a:r>
            <a:endParaRPr/>
          </a:p>
        </p:txBody>
      </p:sp>
      <p:pic>
        <p:nvPicPr>
          <p:cNvPr id="338" name="Google Shape;338;p47"/>
          <p:cNvPicPr preferRelativeResize="0"/>
          <p:nvPr/>
        </p:nvPicPr>
        <p:blipFill>
          <a:blip r:embed="rId3">
            <a:alphaModFix/>
          </a:blip>
          <a:stretch>
            <a:fillRect/>
          </a:stretch>
        </p:blipFill>
        <p:spPr>
          <a:xfrm>
            <a:off x="1752600" y="1231650"/>
            <a:ext cx="5225658" cy="353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800">
                <a:latin typeface="Arial"/>
                <a:ea typeface="Arial"/>
                <a:cs typeface="Arial"/>
                <a:sym typeface="Arial"/>
              </a:rPr>
              <a:t>Features</a:t>
            </a:r>
            <a:endParaRPr sz="3800"/>
          </a:p>
        </p:txBody>
      </p:sp>
      <p:sp>
        <p:nvSpPr>
          <p:cNvPr id="152" name="Google Shape;152;p16"/>
          <p:cNvSpPr txBox="1"/>
          <p:nvPr>
            <p:ph idx="1" type="body"/>
          </p:nvPr>
        </p:nvSpPr>
        <p:spPr>
          <a:xfrm>
            <a:off x="1297500" y="12627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3.      Generating bills</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Each student will receive a bill, generated by calculating the sum of costs from each photograph they have been tagged in, through a simple query.</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4.      Managing access</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Department of Photography members (admin members) get full access to the database for editing and viewing of records. They will be able to see a Camera Log and Photo Log through the Control Desk.</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800">
                <a:latin typeface="Arial"/>
                <a:ea typeface="Arial"/>
                <a:cs typeface="Arial"/>
                <a:sym typeface="Arial"/>
              </a:rPr>
              <a:t>Features</a:t>
            </a:r>
            <a:endParaRPr sz="3800"/>
          </a:p>
        </p:txBody>
      </p:sp>
      <p:sp>
        <p:nvSpPr>
          <p:cNvPr id="158" name="Google Shape;158;p17"/>
          <p:cNvSpPr txBox="1"/>
          <p:nvPr>
            <p:ph idx="1" type="body"/>
          </p:nvPr>
        </p:nvSpPr>
        <p:spPr>
          <a:xfrm>
            <a:off x="1297500" y="1262750"/>
            <a:ext cx="70389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5.      Tagging photographs</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Each photograph will be “tagged” with the BITS ID of the students present in the picture, ensuring that the student can view their photographs. This is also to ensure that due collection and distribution can be easily managed. Tagging can be done only by the admin members.</a:t>
            </a:r>
            <a:endParaRPr sz="15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800">
                <a:latin typeface="Arial"/>
                <a:ea typeface="Arial"/>
                <a:cs typeface="Arial"/>
                <a:sym typeface="Arial"/>
              </a:rPr>
              <a:t>Features</a:t>
            </a:r>
            <a:endParaRPr sz="3800"/>
          </a:p>
        </p:txBody>
      </p:sp>
      <p:sp>
        <p:nvSpPr>
          <p:cNvPr id="164" name="Google Shape;164;p18"/>
          <p:cNvSpPr txBox="1"/>
          <p:nvPr>
            <p:ph idx="1" type="body"/>
          </p:nvPr>
        </p:nvSpPr>
        <p:spPr>
          <a:xfrm>
            <a:off x="1297500" y="12627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6.      </a:t>
            </a:r>
            <a:r>
              <a:rPr lang="en" sz="1500">
                <a:latin typeface="Arial"/>
                <a:ea typeface="Arial"/>
                <a:cs typeface="Arial"/>
                <a:sym typeface="Arial"/>
              </a:rPr>
              <a:t>Control Desk</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The system will also log Department of Photography members’ work, such as who is currently working, with which camera, and on which roll. This control desk will be accessible to the admin members, who will be able to see two lists. The first will be a camera list containing a list of every camera and the most recent photograph clicked with the camera, alongside details of the timestamp at which it was last used, and the clicker’s ID. The second will be a list of all the photographs taken by the Department of Photography members, including photo_id, clicker_id, detailer_id, date_time, roll_no, frame_no, file_address, and camera_id. The admin members will be able to access the tagging screen for every photograph individually.</a:t>
            </a:r>
            <a:endParaRPr sz="15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800">
                <a:latin typeface="Arial"/>
                <a:ea typeface="Arial"/>
                <a:cs typeface="Arial"/>
                <a:sym typeface="Arial"/>
              </a:rPr>
              <a:t>Features</a:t>
            </a:r>
            <a:endParaRPr/>
          </a:p>
        </p:txBody>
      </p:sp>
      <p:sp>
        <p:nvSpPr>
          <p:cNvPr id="170" name="Google Shape;170;p19"/>
          <p:cNvSpPr txBox="1"/>
          <p:nvPr>
            <p:ph idx="1" type="body"/>
          </p:nvPr>
        </p:nvSpPr>
        <p:spPr>
          <a:xfrm>
            <a:off x="1297500" y="12627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7.      Managing Deliveries</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The admin members will be responsible for making a delivery schedule, including the Department of Photography members, and which hostels and room numbers they will deliver the photographs to. This will be fed into the database by the admin and all the admin members will be able to access this table.</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8.      Special access for club/department heads</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A student will be able to access the records for whichever club or department they are a coordinator of. Coordinators of clubs and departments will have the authority to add and remove members from their respective clubs/departments.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Tools Used</a:t>
            </a:r>
            <a:endParaRPr b="1"/>
          </a:p>
        </p:txBody>
      </p:sp>
      <p:sp>
        <p:nvSpPr>
          <p:cNvPr id="176" name="Google Shape;176;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SQL: Backend</a:t>
            </a:r>
            <a:endParaRPr sz="1500"/>
          </a:p>
          <a:p>
            <a:pPr indent="-323850" lvl="0" marL="457200" rtl="0" algn="l">
              <a:spcBef>
                <a:spcPts val="0"/>
              </a:spcBef>
              <a:spcAft>
                <a:spcPts val="0"/>
              </a:spcAft>
              <a:buSzPts val="1500"/>
              <a:buAutoNum type="arabicPeriod"/>
            </a:pPr>
            <a:r>
              <a:rPr lang="en" sz="1500"/>
              <a:t>JavaSwing: GUI</a:t>
            </a:r>
            <a:endParaRPr sz="1500"/>
          </a:p>
          <a:p>
            <a:pPr indent="-323850" lvl="0" marL="457200" rtl="0" algn="l">
              <a:spcBef>
                <a:spcPts val="0"/>
              </a:spcBef>
              <a:spcAft>
                <a:spcPts val="0"/>
              </a:spcAft>
              <a:buSzPts val="1500"/>
              <a:buAutoNum type="arabicPeriod"/>
            </a:pPr>
            <a:r>
              <a:rPr lang="en" sz="1500"/>
              <a:t>Lucid: ER Diagram, Relational Model</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Login</a:t>
            </a:r>
            <a:endParaRPr/>
          </a:p>
        </p:txBody>
      </p:sp>
      <p:pic>
        <p:nvPicPr>
          <p:cNvPr id="182" name="Google Shape;182;p21"/>
          <p:cNvPicPr preferRelativeResize="0"/>
          <p:nvPr/>
        </p:nvPicPr>
        <p:blipFill>
          <a:blip r:embed="rId3">
            <a:alphaModFix/>
          </a:blip>
          <a:stretch>
            <a:fillRect/>
          </a:stretch>
        </p:blipFill>
        <p:spPr>
          <a:xfrm>
            <a:off x="3130013" y="1521825"/>
            <a:ext cx="2883975" cy="3073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